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98c99a2c7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98c99a2c7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98c99a2c7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98c99a2c7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98c99a2c7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98c99a2c7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98c99a2c7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98c99a2c7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98c99a2c7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98c99a2c7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98c99a2c7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98c99a2c7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98c99a2c7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98c99a2c7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98c99a2c7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98c99a2c7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98c99a2c7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98c99a2c7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98c99a2c7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98c99a2c7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98c99a2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98c99a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98c99a2c7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98c99a2c7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98c99a2c7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98c99a2c7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98c99a2c7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98c99a2c7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98c99a2c7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98c99a2c7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98c99a2c7_0_2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98c99a2c7_0_2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98c99a2c7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98c99a2c7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98c99a2c7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98c99a2c7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98c99a2c7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98c99a2c7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98c99a2c7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98c99a2c7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98c99a2c7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98c99a2c7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98c99a2c7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98c99a2c7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98c99a2c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98c99a2c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информационных технологий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 Вадимович Латыпов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Язык для управления данными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41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1974 г. - IBM разрабатывает реляционную систему управления базой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Для этого создаётся язык SEQUEL (Structured english query language) -&gt; SQL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200" y="898675"/>
            <a:ext cx="2883699" cy="22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b="49799" l="6446" r="52014" t="20865"/>
          <a:stretch/>
        </p:blipFill>
        <p:spPr>
          <a:xfrm>
            <a:off x="4907750" y="3007500"/>
            <a:ext cx="3021801" cy="1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SmallTalk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537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1974 г. Алан Кэй разработал свой объектно-ориентированный язык SmallTalk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825" y="1982325"/>
            <a:ext cx="5760476" cy="28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C++ и objective-C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438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1983 г. - Бьерн Страуструп создал язык C++, объединив идеи языков C и Симула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1983 г. - Брэд Кокс создал язык objective-C, объединив идеи языков C и SmallTalk. Позже этот язык взяли на вооружение Apple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925" y="335750"/>
            <a:ext cx="2069299" cy="20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050" y="2341725"/>
            <a:ext cx="1913625" cy="26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5">
            <a:alphaModFix/>
          </a:blip>
          <a:srcRect b="11926" l="25305" r="25057" t="13155"/>
          <a:stretch/>
        </p:blipFill>
        <p:spPr>
          <a:xfrm>
            <a:off x="4803050" y="281786"/>
            <a:ext cx="1913625" cy="1925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6">
            <a:alphaModFix/>
          </a:blip>
          <a:srcRect b="28077" l="38624" r="38172" t="28818"/>
          <a:stretch/>
        </p:blipFill>
        <p:spPr>
          <a:xfrm>
            <a:off x="6885725" y="2714625"/>
            <a:ext cx="2121699" cy="20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Язык для лингвистов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1987 г. - Ларри Уолл создал язык PERL (Practical extraction and report) для обработки текста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744" y="2436025"/>
            <a:ext cx="1874280" cy="23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23837" l="21190" r="24420" t="16938"/>
          <a:stretch/>
        </p:blipFill>
        <p:spPr>
          <a:xfrm>
            <a:off x="4857750" y="735800"/>
            <a:ext cx="3807625" cy="20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Функциональный язык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45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1990 г. - язык Haskell. Язык чистых функций и функционального программирования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Назван в честь создателя комбинаторной логики Хаскела Карри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10324" l="56006" r="12743" t="48703"/>
          <a:stretch/>
        </p:blipFill>
        <p:spPr>
          <a:xfrm>
            <a:off x="5450675" y="685850"/>
            <a:ext cx="2414599" cy="23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300" y="3060200"/>
            <a:ext cx="3161778" cy="17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PYTHON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1991 г. - Гвидо Ван Россум </a:t>
            </a:r>
            <a:r>
              <a:rPr lang="ru"/>
              <a:t>создает</a:t>
            </a:r>
            <a:r>
              <a:rPr lang="ru"/>
              <a:t> скриптовый язык для ОС AMOEBA.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Назван в честь любимого телешоу создателя - “Летающий цирк Монти Пайтона”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675" y="2056200"/>
            <a:ext cx="5164923" cy="258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b="0" l="27929" r="27051" t="0"/>
          <a:stretch/>
        </p:blipFill>
        <p:spPr>
          <a:xfrm>
            <a:off x="1741950" y="2457450"/>
            <a:ext cx="1779950" cy="22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Microsoft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1991 г. - У Майкрософт нет собственного языка, поэтому они решают взять Basic и на его основе создать Visual Basic и среду разработки для него, позволяющую разрабатывать визуальный интерфейс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32850" l="29602" r="34160" t="27869"/>
          <a:stretch/>
        </p:blipFill>
        <p:spPr>
          <a:xfrm>
            <a:off x="5693575" y="2802475"/>
            <a:ext cx="1864500" cy="12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Япония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1995 г. - Юкихиро Мацумото создаёт объектно-ориентированный сценарный язык Ruby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975" y="1714500"/>
            <a:ext cx="3264700" cy="32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600" y="2156225"/>
            <a:ext cx="3264699" cy="16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1995 г. - Джеймс Гослинг создаёт язык программирования Java, для разработки под множество устройств с использованием виртуальной машины для компиляции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979" y="2227250"/>
            <a:ext cx="3491800" cy="27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PHP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1995 г. Расмус Лердорф создаёт набор скриптов для работы с данными веб-сайтов PHP(personal home page)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474" y="2149650"/>
            <a:ext cx="3399149" cy="23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850" y="2170187"/>
            <a:ext cx="1553201" cy="23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0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Языки программирования. История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50025" y="681950"/>
            <a:ext cx="90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Каждый видит программирование по-своему и пытается воплотить свои идеи в жизнь. Поэтому языков программирования так много (&gt;100)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Язык - это не только программирование, а программирование - не только язык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600" y="2298150"/>
            <a:ext cx="3982800" cy="24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1995 г. - Брендан Эйх создаёт язык программирования для управления веб-страницами, оживляющий сайты - Mocha -&gt; Livescript -&gt; Javascript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75" y="2193125"/>
            <a:ext cx="2443151" cy="244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150" y="2193125"/>
            <a:ext cx="2443149" cy="244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Microsoft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2001 г. - Microsoft был необходим язык-конкурент Java и C++, поэтому они создают C# на основе этих двух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850" y="1921675"/>
            <a:ext cx="27146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2009 г. Google решает, что C/C++ морально устарели и создаёт язык Go, который решает проблемы Google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200" y="2243144"/>
            <a:ext cx="4214099" cy="23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Apple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2014 г. - objective-C устаревает и на его основе создаётся Swift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50" y="1646522"/>
            <a:ext cx="4287399" cy="29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Быстрый и безопасный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2015 г. - Mozilla создаёт язык программирования на основе C++, но более безопасный в работе с памятью - Rust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6" y="1943126"/>
            <a:ext cx="5543552" cy="277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Первый язык программирования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1950-е - первые компьютеры. Программа - последовательность 0 и 1, которая пишется программистом вручную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Пусть каждой последовательности соответствует своё название.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1956 г. - Язык ассемблера и компилятор.</a:t>
            </a:r>
            <a:endParaRPr sz="19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629" y="2257425"/>
            <a:ext cx="2715225" cy="27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программы на ассемблере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7498" l="1665" r="2088" t="23196"/>
          <a:stretch/>
        </p:blipFill>
        <p:spPr>
          <a:xfrm>
            <a:off x="1068726" y="1195350"/>
            <a:ext cx="7006550" cy="37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FORTRAN (FORmula TRANslator)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31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1958 г. - Язык для </a:t>
            </a:r>
            <a:r>
              <a:rPr lang="ru" sz="2100"/>
              <a:t>ученых</a:t>
            </a:r>
            <a:r>
              <a:rPr lang="ru" sz="2100"/>
              <a:t>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Компьютер - для </a:t>
            </a:r>
            <a:r>
              <a:rPr lang="ru" sz="2100"/>
              <a:t>ученых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П</a:t>
            </a:r>
            <a:r>
              <a:rPr lang="ru" sz="2100"/>
              <a:t>рограммирование - для науки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“Быть ленивым”</a:t>
            </a:r>
            <a:endParaRPr sz="21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925" y="1897900"/>
            <a:ext cx="2276950" cy="10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ALGOL (ALGOrithmic Language)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461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1958 г. - Ответ Европы на Американскую разработку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Был популярен в академической сфере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675" y="1507325"/>
            <a:ext cx="4559125" cy="337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COBOL (Common business-oriented language)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505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1959 г. - Первый бизнес- ориентированный язык программирования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 1997 г. почти все финансовые транзакции написаны на COBOL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550" y="1234400"/>
            <a:ext cx="3474300" cy="3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416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1964 г. - Компьютеры доступны для обучения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Basic - Язык для начинающих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1970 г. - На основе Basic создаётся язык Pascal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Pascal - Главный язык для обучения программированию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74" y="1479550"/>
            <a:ext cx="2759374" cy="276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Язык для операционных систем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36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1970-е годы - разработка ОС UNIX на языке Би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1972 г. - Деннис Ритчи </a:t>
            </a:r>
            <a:r>
              <a:rPr lang="ru"/>
              <a:t>создает</a:t>
            </a:r>
            <a:r>
              <a:rPr lang="ru"/>
              <a:t> язык Си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Огромная популярность и любовь программистов. Почти все современные языки основаны на Си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800" y="1357325"/>
            <a:ext cx="4508499" cy="25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